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77" r:id="rId5"/>
    <p:sldId id="279" r:id="rId6"/>
    <p:sldId id="280" r:id="rId7"/>
    <p:sldId id="281" r:id="rId8"/>
    <p:sldId id="282" r:id="rId9"/>
    <p:sldId id="288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48" d="100"/>
          <a:sy n="48" d="100"/>
        </p:scale>
        <p:origin x="610" y="38"/>
      </p:cViewPr>
      <p:guideLst>
        <p:guide orient="horz" pos="2160"/>
        <p:guide pos="30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4A832-8DC9-6643-B632-079246DAE71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84553-39FF-A341-82B2-DFFDCC07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3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4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1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5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7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8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0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6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4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0B6CE-41E5-F847-852E-4CE4F2A2F39A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2E47-0AC3-2A43-B7B6-AEA000D5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1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7.jpeg"/><Relationship Id="rId7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jpg"/><Relationship Id="rId5" Type="http://schemas.openxmlformats.org/officeDocument/2006/relationships/image" Target="../media/image9.jpeg"/><Relationship Id="rId10" Type="http://schemas.openxmlformats.org/officeDocument/2006/relationships/image" Target="../media/image5.jpeg"/><Relationship Id="rId4" Type="http://schemas.openxmlformats.org/officeDocument/2006/relationships/image" Target="../media/image8.jpeg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157" y="3413601"/>
            <a:ext cx="3599688" cy="899160"/>
          </a:xfrm>
        </p:spPr>
      </p:pic>
      <p:sp>
        <p:nvSpPr>
          <p:cNvPr id="4" name="Rectangle 3"/>
          <p:cNvSpPr/>
          <p:nvPr/>
        </p:nvSpPr>
        <p:spPr>
          <a:xfrm>
            <a:off x="130877" y="173420"/>
            <a:ext cx="8882246" cy="6511159"/>
          </a:xfrm>
          <a:prstGeom prst="rect">
            <a:avLst/>
          </a:prstGeom>
          <a:ln w="457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r>
              <a:rPr lang="en-GB" dirty="0">
                <a:noFill/>
              </a:rPr>
              <a:t>      </a:t>
            </a:r>
          </a:p>
          <a:p>
            <a:pPr algn="ctr"/>
            <a:endParaRPr lang="en-GB" dirty="0">
              <a:noFill/>
            </a:endParaRPr>
          </a:p>
          <a:p>
            <a:endParaRPr lang="en-GB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2286001"/>
            <a:ext cx="621792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>
                  <a:noFill/>
                </a:ln>
              </a:rPr>
              <a:t>MANCHESTER</a:t>
            </a:r>
          </a:p>
          <a:p>
            <a:pPr algn="ctr"/>
            <a:r>
              <a:rPr lang="en-US" sz="5400" dirty="0">
                <a:ln w="0">
                  <a:noFill/>
                </a:ln>
                <a:solidFill>
                  <a:srgbClr val="0070C0"/>
                </a:solidFill>
              </a:rPr>
              <a:t>SECURITY </a:t>
            </a:r>
            <a:r>
              <a:rPr lang="en-US" sz="5400" dirty="0">
                <a:ln w="0">
                  <a:noFill/>
                </a:ln>
              </a:rPr>
              <a:t>2018</a:t>
            </a:r>
            <a:endParaRPr lang="en-US" sz="5400" b="1" dirty="0">
              <a:ln w="0"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840" y="5120641"/>
            <a:ext cx="278534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400" b="1" dirty="0"/>
              <a:t>Event sponsors: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188722"/>
            <a:ext cx="1554480" cy="1115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743200"/>
            <a:ext cx="1554480" cy="1111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0" y="4297681"/>
            <a:ext cx="1554480" cy="12429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AAA8D0-580C-4FB8-8891-05E9B1F2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57" y="5617088"/>
            <a:ext cx="2928560" cy="7315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F9F92E-A7C4-4FD0-9751-226E1D844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0" y="547102"/>
            <a:ext cx="5188303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EA1BF-5F23-44B8-8AB1-6FD474D6C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50" y="5812137"/>
            <a:ext cx="337839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3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157" y="3413601"/>
            <a:ext cx="3599688" cy="899160"/>
          </a:xfrm>
        </p:spPr>
      </p:pic>
      <p:sp>
        <p:nvSpPr>
          <p:cNvPr id="4" name="Rectangle 3"/>
          <p:cNvSpPr/>
          <p:nvPr/>
        </p:nvSpPr>
        <p:spPr>
          <a:xfrm>
            <a:off x="173421" y="126125"/>
            <a:ext cx="8812924" cy="6605752"/>
          </a:xfrm>
          <a:prstGeom prst="rect">
            <a:avLst/>
          </a:prstGeom>
          <a:ln w="457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r>
              <a:rPr lang="en-GB" dirty="0">
                <a:noFill/>
              </a:rPr>
              <a:t>      </a:t>
            </a:r>
          </a:p>
          <a:p>
            <a:pPr algn="ctr"/>
            <a:r>
              <a:rPr lang="en-GB" dirty="0">
                <a:noFill/>
              </a:rPr>
              <a:t>						</a:t>
            </a:r>
          </a:p>
          <a:p>
            <a:endParaRPr lang="en-GB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5840" y="2286000"/>
            <a:ext cx="61517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0">
                  <a:noFill/>
                </a:ln>
              </a:rPr>
              <a:t>Paul King</a:t>
            </a:r>
          </a:p>
          <a:p>
            <a:r>
              <a:rPr lang="en-US" sz="3600" dirty="0">
                <a:ln w="0">
                  <a:noFill/>
                </a:ln>
                <a:solidFill>
                  <a:srgbClr val="0070C0"/>
                </a:solidFill>
              </a:rPr>
              <a:t>Chairman</a:t>
            </a:r>
          </a:p>
          <a:p>
            <a:r>
              <a:rPr lang="en-US" sz="3600" dirty="0">
                <a:ln w="0">
                  <a:noFill/>
                </a:ln>
                <a:solidFill>
                  <a:srgbClr val="0070C0"/>
                </a:solidFill>
              </a:rPr>
              <a:t>MCCCPP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840" y="5093355"/>
            <a:ext cx="2785347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400" b="1" dirty="0"/>
              <a:t>Event sponsors: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188722"/>
            <a:ext cx="1554480" cy="1115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743200"/>
            <a:ext cx="1554480" cy="1111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0" y="4297681"/>
            <a:ext cx="1554480" cy="12429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C1CB88-38B5-425D-8FCD-C466F764A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0" y="547102"/>
            <a:ext cx="5188303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A36C25-A7AF-4587-A225-8043CF40A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57" y="5617088"/>
            <a:ext cx="2928560" cy="731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FD897C-EBDD-490B-A556-8E6BB544F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50" y="5812137"/>
            <a:ext cx="337839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157" y="3413601"/>
            <a:ext cx="3599688" cy="899160"/>
          </a:xfrm>
        </p:spPr>
      </p:pic>
      <p:sp>
        <p:nvSpPr>
          <p:cNvPr id="4" name="Rectangle 3"/>
          <p:cNvSpPr/>
          <p:nvPr/>
        </p:nvSpPr>
        <p:spPr>
          <a:xfrm>
            <a:off x="126124" y="139581"/>
            <a:ext cx="8844455" cy="6548039"/>
          </a:xfrm>
          <a:prstGeom prst="rect">
            <a:avLst/>
          </a:prstGeom>
          <a:ln w="457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r>
              <a:rPr lang="en-GB" dirty="0">
                <a:noFill/>
              </a:rPr>
              <a:t>      </a:t>
            </a:r>
          </a:p>
          <a:p>
            <a:pPr algn="ctr"/>
            <a:endParaRPr lang="en-GB" dirty="0">
              <a:noFill/>
            </a:endParaRPr>
          </a:p>
          <a:p>
            <a:endParaRPr lang="en-GB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5840" y="2286000"/>
            <a:ext cx="58836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0">
                  <a:noFill/>
                </a:ln>
              </a:rPr>
              <a:t>Russ Jackson QPM</a:t>
            </a:r>
          </a:p>
          <a:p>
            <a:r>
              <a:rPr lang="en-US" sz="3600" dirty="0">
                <a:ln w="0">
                  <a:noFill/>
                </a:ln>
                <a:solidFill>
                  <a:srgbClr val="0070C0"/>
                </a:solidFill>
              </a:rPr>
              <a:t>Assistant Chief Constable</a:t>
            </a:r>
          </a:p>
          <a:p>
            <a:r>
              <a:rPr lang="en-US" sz="3600" dirty="0">
                <a:ln w="0">
                  <a:noFill/>
                </a:ln>
                <a:solidFill>
                  <a:srgbClr val="0070C0"/>
                </a:solidFill>
              </a:rPr>
              <a:t>Greater Manchester Police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840" y="5181507"/>
            <a:ext cx="278534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400" b="1" dirty="0"/>
              <a:t>Event sponsors: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188722"/>
            <a:ext cx="1554480" cy="1115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743200"/>
            <a:ext cx="1554480" cy="1111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0" y="4297681"/>
            <a:ext cx="1554480" cy="12429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C143E5-9E3D-4C8A-A798-DCE7C8EEF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0" y="547102"/>
            <a:ext cx="5188303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4F8057-ECBC-49C3-99E0-F46927CB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57" y="5617088"/>
            <a:ext cx="2928560" cy="7315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48F84A-FCCA-4BFC-A15E-119CB0564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50" y="5812137"/>
            <a:ext cx="337839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1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157" y="3413601"/>
            <a:ext cx="3599688" cy="899160"/>
          </a:xfrm>
        </p:spPr>
      </p:pic>
      <p:sp>
        <p:nvSpPr>
          <p:cNvPr id="4" name="Rectangle 3"/>
          <p:cNvSpPr/>
          <p:nvPr/>
        </p:nvSpPr>
        <p:spPr>
          <a:xfrm>
            <a:off x="0" y="141890"/>
            <a:ext cx="8986346" cy="6589986"/>
          </a:xfrm>
          <a:prstGeom prst="rect">
            <a:avLst/>
          </a:prstGeom>
          <a:ln w="457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r>
              <a:rPr lang="en-GB" dirty="0">
                <a:noFill/>
              </a:rPr>
              <a:t>      </a:t>
            </a:r>
          </a:p>
          <a:p>
            <a:pPr algn="ctr"/>
            <a:endParaRPr lang="en-GB" dirty="0">
              <a:noFill/>
            </a:endParaRPr>
          </a:p>
          <a:p>
            <a:endParaRPr lang="en-GB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5840" y="2286001"/>
            <a:ext cx="58836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0">
                  <a:noFill/>
                </a:ln>
              </a:rPr>
              <a:t>Baroness Ruth Henig</a:t>
            </a:r>
          </a:p>
          <a:p>
            <a:r>
              <a:rPr lang="en-US" sz="3600" dirty="0">
                <a:ln w="0">
                  <a:noFill/>
                </a:ln>
                <a:solidFill>
                  <a:srgbClr val="0070C0"/>
                </a:solidFill>
              </a:rPr>
              <a:t>Chair</a:t>
            </a:r>
          </a:p>
          <a:p>
            <a:r>
              <a:rPr lang="en-US" sz="3600" dirty="0" err="1">
                <a:ln w="0">
                  <a:noFill/>
                </a:ln>
                <a:solidFill>
                  <a:srgbClr val="0070C0"/>
                </a:solidFill>
              </a:rPr>
              <a:t>SecuriGroup</a:t>
            </a:r>
            <a:endParaRPr lang="en-US" sz="3600" dirty="0">
              <a:ln w="0"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840" y="5120641"/>
            <a:ext cx="241958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400" b="1" dirty="0"/>
              <a:t>Event sponsors: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188722"/>
            <a:ext cx="1554480" cy="1115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743200"/>
            <a:ext cx="1554480" cy="1111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0" y="4297681"/>
            <a:ext cx="1554480" cy="12429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2D461E-10F5-4A5A-9E77-29BF2A5E6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0" y="547102"/>
            <a:ext cx="5188303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0A0FD8A-40BD-4091-88F6-56D89BEC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57" y="5617088"/>
            <a:ext cx="2928560" cy="7315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C8DA5F-5BF4-4FD1-B356-D8E4E7D9D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50" y="5812137"/>
            <a:ext cx="337839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4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157" y="3413601"/>
            <a:ext cx="3599688" cy="899160"/>
          </a:xfrm>
        </p:spPr>
      </p:pic>
      <p:sp>
        <p:nvSpPr>
          <p:cNvPr id="4" name="Rectangle 3"/>
          <p:cNvSpPr/>
          <p:nvPr/>
        </p:nvSpPr>
        <p:spPr>
          <a:xfrm>
            <a:off x="126125" y="173422"/>
            <a:ext cx="8875985" cy="6511158"/>
          </a:xfrm>
          <a:prstGeom prst="rect">
            <a:avLst/>
          </a:prstGeom>
          <a:ln w="457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r>
              <a:rPr lang="en-GB" dirty="0">
                <a:noFill/>
              </a:rPr>
              <a:t>      </a:t>
            </a:r>
          </a:p>
          <a:p>
            <a:pPr algn="ctr"/>
            <a:endParaRPr lang="en-GB" dirty="0">
              <a:noFill/>
            </a:endParaRPr>
          </a:p>
          <a:p>
            <a:endParaRPr lang="en-GB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5840" y="2286001"/>
            <a:ext cx="58836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0">
                  <a:noFill/>
                </a:ln>
              </a:rPr>
              <a:t>Cherie </a:t>
            </a:r>
            <a:r>
              <a:rPr lang="en-US" sz="4800" b="1" dirty="0" err="1">
                <a:ln w="0">
                  <a:noFill/>
                </a:ln>
              </a:rPr>
              <a:t>Buttle</a:t>
            </a:r>
            <a:endParaRPr lang="en-US" sz="4800" b="1" dirty="0">
              <a:ln w="0">
                <a:noFill/>
              </a:ln>
            </a:endParaRPr>
          </a:p>
          <a:p>
            <a:r>
              <a:rPr lang="en-US" sz="3600" dirty="0">
                <a:ln w="0">
                  <a:noFill/>
                </a:ln>
                <a:solidFill>
                  <a:srgbClr val="0070C0"/>
                </a:solidFill>
              </a:rPr>
              <a:t>Chief Inspector</a:t>
            </a:r>
          </a:p>
          <a:p>
            <a:r>
              <a:rPr lang="en-US" sz="3600" dirty="0">
                <a:ln w="0">
                  <a:noFill/>
                </a:ln>
                <a:solidFill>
                  <a:srgbClr val="0070C0"/>
                </a:solidFill>
              </a:rPr>
              <a:t>Greater Manchester Police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840" y="5120641"/>
            <a:ext cx="241958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400" b="1" dirty="0"/>
              <a:t>Event sponsors: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188722"/>
            <a:ext cx="1554480" cy="1115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743200"/>
            <a:ext cx="1554480" cy="1111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0" y="4297681"/>
            <a:ext cx="1554480" cy="12429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55DC30-FE74-4AE0-B11F-09F247C5B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0" y="547102"/>
            <a:ext cx="5188303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3F8272-4AF6-44A0-B7CB-8C3E6FB3A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57" y="5617088"/>
            <a:ext cx="2928560" cy="7315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AA6283-B824-4A6A-81CC-B519C5BF65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50" y="5812137"/>
            <a:ext cx="337839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0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157" y="3413601"/>
            <a:ext cx="3599688" cy="899160"/>
          </a:xfrm>
        </p:spPr>
      </p:pic>
      <p:sp>
        <p:nvSpPr>
          <p:cNvPr id="4" name="Rectangle 3"/>
          <p:cNvSpPr/>
          <p:nvPr/>
        </p:nvSpPr>
        <p:spPr>
          <a:xfrm>
            <a:off x="126125" y="173422"/>
            <a:ext cx="8875985" cy="6511158"/>
          </a:xfrm>
          <a:prstGeom prst="rect">
            <a:avLst/>
          </a:prstGeom>
          <a:ln w="457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r>
              <a:rPr lang="en-GB" dirty="0">
                <a:noFill/>
              </a:rPr>
              <a:t>      </a:t>
            </a:r>
          </a:p>
          <a:p>
            <a:pPr algn="ctr"/>
            <a:endParaRPr lang="en-GB" dirty="0">
              <a:noFill/>
            </a:endParaRPr>
          </a:p>
          <a:p>
            <a:endParaRPr lang="en-GB" dirty="0">
              <a:noFill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05842" y="548640"/>
            <a:ext cx="4553017" cy="1463040"/>
            <a:chOff x="0" y="0"/>
            <a:chExt cx="5292552" cy="1700530"/>
          </a:xfrm>
        </p:grpSpPr>
        <p:grpSp>
          <p:nvGrpSpPr>
            <p:cNvPr id="7" name="Group 6"/>
            <p:cNvGrpSpPr/>
            <p:nvPr/>
          </p:nvGrpSpPr>
          <p:grpSpPr>
            <a:xfrm>
              <a:off x="739140" y="0"/>
              <a:ext cx="4553412" cy="1700530"/>
              <a:chOff x="723900" y="0"/>
              <a:chExt cx="4667931" cy="1700530"/>
            </a:xfrm>
          </p:grpSpPr>
          <p:pic>
            <p:nvPicPr>
              <p:cNvPr id="9" name="Picture 8" descr="C:\Users\Christine\Desktop\Mancheser 2016\greater-manchester-police-logo-370x229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00" y="0"/>
                <a:ext cx="2743200" cy="17005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 descr="C:\Users\Christine\Desktop\logo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1041" b="-1389"/>
              <a:stretch/>
            </p:blipFill>
            <p:spPr bwMode="auto">
              <a:xfrm>
                <a:off x="3213066" y="1043940"/>
                <a:ext cx="1755140" cy="5575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10" descr="C:\Users\Christine\Desktop\MCC-Logo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1406" y="464820"/>
                <a:ext cx="2130425" cy="4108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" name="Picture 7" descr="MCCCP 06-20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1151890" cy="114300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2" name="Rectangle 11"/>
          <p:cNvSpPr/>
          <p:nvPr/>
        </p:nvSpPr>
        <p:spPr>
          <a:xfrm>
            <a:off x="1005840" y="2286001"/>
            <a:ext cx="588369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0">
                  <a:noFill/>
                </a:ln>
              </a:rPr>
              <a:t>Insp Jon Middleton</a:t>
            </a:r>
          </a:p>
          <a:p>
            <a:r>
              <a:rPr lang="en-US" sz="4800" b="1" dirty="0">
                <a:ln w="0">
                  <a:noFill/>
                </a:ln>
              </a:rPr>
              <a:t>Insp Jon Adams</a:t>
            </a:r>
          </a:p>
          <a:p>
            <a:r>
              <a:rPr lang="en-US" sz="3600" dirty="0">
                <a:ln w="0">
                  <a:noFill/>
                </a:ln>
                <a:solidFill>
                  <a:srgbClr val="0070C0"/>
                </a:solidFill>
              </a:rPr>
              <a:t>Greater Manchester Police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840" y="5120641"/>
            <a:ext cx="241958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400" b="1" dirty="0"/>
              <a:t>Event sponsors: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120" y="1188722"/>
            <a:ext cx="1554480" cy="1115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5120" y="2743200"/>
            <a:ext cx="1554480" cy="1111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5120" y="4297681"/>
            <a:ext cx="1554480" cy="12429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B76871-67E1-4DCE-91D3-2382FBC05A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0" y="547102"/>
            <a:ext cx="5188303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60F0B7-A863-49C6-AC4F-C3985B9D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57" y="5617088"/>
            <a:ext cx="2928560" cy="7315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B82D55-64BD-408F-A434-5231CE3CF5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5250" y="5812137"/>
            <a:ext cx="337839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5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157" y="3413601"/>
            <a:ext cx="3599688" cy="899160"/>
          </a:xfrm>
        </p:spPr>
      </p:pic>
      <p:sp>
        <p:nvSpPr>
          <p:cNvPr id="4" name="Rectangle 3"/>
          <p:cNvSpPr/>
          <p:nvPr/>
        </p:nvSpPr>
        <p:spPr>
          <a:xfrm>
            <a:off x="126125" y="126124"/>
            <a:ext cx="8882246" cy="6574221"/>
          </a:xfrm>
          <a:prstGeom prst="rect">
            <a:avLst/>
          </a:prstGeom>
          <a:ln w="457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endParaRPr lang="en-GB" dirty="0">
              <a:noFill/>
            </a:endParaRPr>
          </a:p>
          <a:p>
            <a:pPr algn="ctr"/>
            <a:r>
              <a:rPr lang="en-GB" dirty="0">
                <a:noFill/>
              </a:rPr>
              <a:t>      </a:t>
            </a:r>
          </a:p>
          <a:p>
            <a:pPr algn="ctr"/>
            <a:endParaRPr lang="en-GB" dirty="0">
              <a:noFill/>
            </a:endParaRPr>
          </a:p>
          <a:p>
            <a:endParaRPr lang="en-GB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2286001"/>
            <a:ext cx="621792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>
                  <a:noFill/>
                </a:ln>
              </a:rPr>
              <a:t>MANCHESTER</a:t>
            </a:r>
          </a:p>
          <a:p>
            <a:pPr algn="ctr"/>
            <a:r>
              <a:rPr lang="en-US" sz="5400" dirty="0">
                <a:ln w="0">
                  <a:noFill/>
                </a:ln>
                <a:solidFill>
                  <a:srgbClr val="0070C0"/>
                </a:solidFill>
              </a:rPr>
              <a:t>SECURITY </a:t>
            </a:r>
            <a:r>
              <a:rPr lang="en-US" sz="5400" dirty="0">
                <a:ln w="0">
                  <a:noFill/>
                </a:ln>
              </a:rPr>
              <a:t>2018</a:t>
            </a:r>
            <a:endParaRPr lang="en-US" sz="5400" b="1" dirty="0">
              <a:ln w="0">
                <a:noFill/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840" y="5120641"/>
            <a:ext cx="278534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400" b="1" dirty="0"/>
              <a:t>Event sponsors: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188722"/>
            <a:ext cx="1554480" cy="1115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743200"/>
            <a:ext cx="1554480" cy="1111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0" y="4297681"/>
            <a:ext cx="1554480" cy="12429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A02CE2-E11C-4630-A4EA-2E36797B7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0" y="547102"/>
            <a:ext cx="5188303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8A2FBF-CF31-4D1F-9DE0-78F59FD0D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57" y="5617088"/>
            <a:ext cx="2928560" cy="7315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A3B9BE-DB61-44F6-BEA6-090D07785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50" y="5812137"/>
            <a:ext cx="337839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5F5ACD51AF540BCA94ACBFCAFC290" ma:contentTypeVersion="1" ma:contentTypeDescription="Create a new document." ma:contentTypeScope="" ma:versionID="0375653900f6e1afa2816c4a00f81c9b">
  <xsd:schema xmlns:xsd="http://www.w3.org/2001/XMLSchema" xmlns:xs="http://www.w3.org/2001/XMLSchema" xmlns:p="http://schemas.microsoft.com/office/2006/metadata/properties" xmlns:ns3="87918edc-8a29-428a-986b-ecb02fdc8787" targetNamespace="http://schemas.microsoft.com/office/2006/metadata/properties" ma:root="true" ma:fieldsID="ea121b0abef02fc449b78786150cc9a7" ns3:_="">
    <xsd:import namespace="87918edc-8a29-428a-986b-ecb02fdc8787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18edc-8a29-428a-986b-ecb02fdc87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24B1CB-1972-4E5C-8DD1-0C2CD4458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5B5DEC-2FBD-496A-B70C-D8B3AFC85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18edc-8a29-428a-986b-ecb02fdc8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EBF84A-007F-4D2C-92EC-088E3AC16BA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87918edc-8a29-428a-986b-ecb02fdc878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70</Words>
  <Application>Microsoft Office PowerPoint</Application>
  <PresentationFormat>On-screen Show (4:3)</PresentationFormat>
  <Paragraphs>162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4</vt:lpstr>
      <vt:lpstr>4</vt:lpstr>
      <vt:lpstr>PowerPoint Presentation</vt:lpstr>
    </vt:vector>
  </TitlesOfParts>
  <Company>BSIA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</dc:creator>
  <cp:lastModifiedBy>Christine</cp:lastModifiedBy>
  <cp:revision>37</cp:revision>
  <dcterms:created xsi:type="dcterms:W3CDTF">2014-03-03T11:44:11Z</dcterms:created>
  <dcterms:modified xsi:type="dcterms:W3CDTF">2018-11-07T11:47:03Z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0x01010004A5F5ACD51AF540BCA94ACBFCAFC290</vt:lpwstr>
  </property>
</Properties>
</file>